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2856c264e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2856c264e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2856c264e_0_1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2856c264e_0_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2856c264e_0_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2856c264e_0_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2856c264e_0_3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2856c264e_0_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916939" y="609676"/>
            <a:ext cx="6914515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916939" y="609676"/>
            <a:ext cx="6914515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916939" y="1759966"/>
            <a:ext cx="6567805" cy="390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916939" y="609676"/>
            <a:ext cx="6914515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16939" y="609676"/>
            <a:ext cx="6914515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6939" y="1759966"/>
            <a:ext cx="6567805" cy="390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1.jpg"/><Relationship Id="rId10" Type="http://schemas.openxmlformats.org/officeDocument/2006/relationships/image" Target="../media/image15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3.jp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3.png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0.gif"/><Relationship Id="rId5" Type="http://schemas.openxmlformats.org/officeDocument/2006/relationships/image" Target="../media/image1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3307841" y="2049335"/>
            <a:ext cx="5578500" cy="23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21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Math club designs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12430" y="404575"/>
            <a:ext cx="2568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voting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651" y="2428326"/>
            <a:ext cx="2882132" cy="11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1746" y="2488314"/>
            <a:ext cx="1172002" cy="102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3798" y="2001360"/>
            <a:ext cx="1078944" cy="125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5536" y="1963592"/>
            <a:ext cx="1530752" cy="1334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409149" y="1393644"/>
            <a:ext cx="34368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Fundamental domains</a:t>
            </a:r>
            <a:endParaRPr sz="3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085925" y="1253404"/>
            <a:ext cx="1833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ardiods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6365191" y="1011941"/>
            <a:ext cx="22029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Tokarsky’s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unillumanable room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8637388" y="752100"/>
            <a:ext cx="20889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525">
            <a:spAutoFit/>
          </a:bodyPr>
          <a:lstStyle/>
          <a:p>
            <a:pPr indent="0" lvl="0" marL="12700" marR="5080" rtl="0" algn="l">
              <a:lnSpc>
                <a:spcPct val="10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Farey diagrams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75" y="4453700"/>
            <a:ext cx="4017050" cy="22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1750" y="4539050"/>
            <a:ext cx="2088901" cy="208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5750" y="4673400"/>
            <a:ext cx="3133350" cy="20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64200" y="3941050"/>
            <a:ext cx="2347174" cy="23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1601650" y="4232250"/>
            <a:ext cx="159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Julia sets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4171750" y="3923450"/>
            <a:ext cx="159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Barnsley Fern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7206475" y="3731350"/>
            <a:ext cx="159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Dragon Curve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0183625" y="3185550"/>
            <a:ext cx="159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Ford Circles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916939" y="609676"/>
            <a:ext cx="6914515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domains</a:t>
            </a:r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614578" y="1790522"/>
            <a:ext cx="6126480" cy="4410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2075">
            <a:spAutoFit/>
          </a:bodyPr>
          <a:lstStyle/>
          <a:p>
            <a:pPr indent="-228600" lvl="0" marL="240665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used in geometry to represent a shape that, when repeated in certain ways, fills up a bigger space without any overlaps or gaps.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0665" marR="133985" rtl="0" algn="l">
              <a:lnSpc>
                <a:spcPct val="70000"/>
              </a:lnSpc>
              <a:spcBef>
                <a:spcPts val="994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Imagine a tile on the floor: its fundamental domain is the smallest part of the tile that, when repeated, covers the entire floor without leaving any spaces in between.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0665" marR="54737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fundamental domains are important for studying symmetry, tiling, and understanding shapes in different dimensions.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0665" marR="100965" rtl="0" algn="l">
              <a:lnSpc>
                <a:spcPct val="70000"/>
              </a:lnSpc>
              <a:spcBef>
                <a:spcPts val="101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They're like the building blocks that help us explore and understand how shapes fit together in various patterns.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8410" y="1559052"/>
            <a:ext cx="4831931" cy="253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2068" y="4288822"/>
            <a:ext cx="4255008" cy="1933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916951" y="609675"/>
            <a:ext cx="21213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cardiods</a:t>
            </a:r>
            <a:endParaRPr/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4211" y="1225296"/>
            <a:ext cx="2121407" cy="212445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/>
        </p:nvSpPr>
        <p:spPr>
          <a:xfrm>
            <a:off x="916939" y="1746250"/>
            <a:ext cx="5768340" cy="397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900">
            <a:spAutoFit/>
          </a:bodyPr>
          <a:lstStyle/>
          <a:p>
            <a:pPr indent="-227965" lvl="0" marL="240029" marR="508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They are a specific form of the mathematical 	shape called an epitrochoid.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27329" lvl="0" marL="240029" rtl="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r = a ± cosθ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029" marR="6350" rtl="0" algn="l">
              <a:lnSpc>
                <a:spcPct val="70000"/>
              </a:lnSpc>
              <a:spcBef>
                <a:spcPts val="101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Mathematically, they're defined as the set of 	points traced by a fixed point on a circle as 	that circle rolls around another fixed circle.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029" marR="467359" rtl="0" algn="l">
              <a:lnSpc>
                <a:spcPct val="70000"/>
              </a:lnSpc>
              <a:spcBef>
                <a:spcPts val="994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Cardioids have applications in physics, 	engineering, and various areas of 	mathematics, especially in geometry and 	calculus.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029" marR="26669" rtl="0" algn="just">
              <a:lnSpc>
                <a:spcPct val="70000"/>
              </a:lnSpc>
              <a:spcBef>
                <a:spcPts val="994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They appear in different natural phenomena 	and are used in designing curves for specific 	functions or aesthetic purposes.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5506" y="4377499"/>
            <a:ext cx="1946910" cy="195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35881" y="3724655"/>
            <a:ext cx="1823586" cy="141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916939" y="609676"/>
            <a:ext cx="6914515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Tokarsky’s unillumanable room</a:t>
            </a:r>
            <a:endParaRPr/>
          </a:p>
        </p:txBody>
      </p:sp>
      <p:sp>
        <p:nvSpPr>
          <p:cNvPr id="66" name="Google Shape;66;p10"/>
          <p:cNvSpPr txBox="1"/>
          <p:nvPr/>
        </p:nvSpPr>
        <p:spPr>
          <a:xfrm>
            <a:off x="916939" y="1793493"/>
            <a:ext cx="6356350" cy="429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-227965" lvl="0" marL="240029" marR="508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Tarski's unilluminable room challenges the 	idea that any enclosed space can be 	entirely lit.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029" marR="182245" rtl="0" algn="l">
              <a:lnSpc>
                <a:spcPct val="107857"/>
              </a:lnSpc>
              <a:spcBef>
                <a:spcPts val="1019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It envisions a room where, regardless of 	light placement or quantity, certain areas 	always remain in shadow.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029" marR="647065" rtl="0" algn="l">
              <a:lnSpc>
                <a:spcPct val="107857"/>
              </a:lnSpc>
              <a:spcBef>
                <a:spcPts val="101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This concept explores limitations in 	illuminating certain geometric spaces.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029" marR="883285" rtl="0" algn="l">
              <a:lnSpc>
                <a:spcPct val="107857"/>
              </a:lnSpc>
              <a:spcBef>
                <a:spcPts val="1005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It highlights the complexities of light 	distribution within confined areas.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835" y="902208"/>
            <a:ext cx="4191000" cy="5590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916939" y="609676"/>
            <a:ext cx="6914515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Farey diagrams</a:t>
            </a:r>
            <a:endParaRPr/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916939" y="1759966"/>
            <a:ext cx="6567805" cy="390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150">
            <a:spAutoFit/>
          </a:bodyPr>
          <a:lstStyle/>
          <a:p>
            <a:pPr indent="-227965" lvl="0" marL="240029" marR="208279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Farey diagrams depict fractions between 0 	and 1 in order from smallest to largest 	denominators.</a:t>
            </a:r>
            <a:endParaRPr/>
          </a:p>
          <a:p>
            <a:pPr indent="-227965" lvl="0" marL="240029" marR="147955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They show all irreducible fractions within a 	given range.</a:t>
            </a:r>
            <a:endParaRPr/>
          </a:p>
          <a:p>
            <a:pPr indent="-227965" lvl="0" marL="240029" marR="50165" rtl="0" algn="l">
              <a:lnSpc>
                <a:spcPct val="96071"/>
              </a:lnSpc>
              <a:spcBef>
                <a:spcPts val="98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Each point represents a fraction, illustrating 	their relative sizes and relationships.</a:t>
            </a:r>
            <a:endParaRPr/>
          </a:p>
          <a:p>
            <a:pPr indent="-227965" lvl="0" marL="240029" marR="5080" rtl="0" algn="l">
              <a:lnSpc>
                <a:spcPct val="96071"/>
              </a:lnSpc>
              <a:spcBef>
                <a:spcPts val="994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Useful in number theory, studying 	approximations, and understanding rational 	numbers' patterns.</a:t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2692" y="184404"/>
            <a:ext cx="2514600" cy="250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7304" y="2872739"/>
            <a:ext cx="3765936" cy="366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916939" y="609676"/>
            <a:ext cx="69144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Dragon curve</a:t>
            </a:r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400" y="305325"/>
            <a:ext cx="6676650" cy="44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1077475" y="1824925"/>
            <a:ext cx="225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Epic cool very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awesome fractal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62225"/>
            <a:ext cx="2643225" cy="26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025" y="4572000"/>
            <a:ext cx="3153474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916939" y="609676"/>
            <a:ext cx="69144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Julia sets</a:t>
            </a:r>
            <a:endParaRPr/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916939" y="1759966"/>
            <a:ext cx="65679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epic cool fractal</a:t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886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5493850" y="0"/>
            <a:ext cx="6698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Julia set is generated by iterating a complex function f(z) = z^2 + c, where z is a complex number and c is a constant complex number. The Julia set is the boundary between points that either escape to infinity or remain bounded under iteration of this function.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7484850" y="3288175"/>
            <a:ext cx="4734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Mandelbrot set, on the other hand, is a set of complex numbers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for which the iterative process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(z) = z^2 + c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does not escape to infinity when iterated from z=0.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916939" y="609676"/>
            <a:ext cx="69144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Barnsley fern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028400" y="1677925"/>
            <a:ext cx="366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fractal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525" y="313476"/>
            <a:ext cx="5266122" cy="526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5925"/>
            <a:ext cx="4985757" cy="425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916939" y="609676"/>
            <a:ext cx="69144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Ford Circles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850" y="274651"/>
            <a:ext cx="5266123" cy="52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75" y="2749925"/>
            <a:ext cx="7043749" cy="20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